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7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D98BE-087F-4743-B285-54F7A17F019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CC867B5C-D23F-4788-BBFA-A2A5D22B78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71EC471-6842-480B-AC34-3EBC598E2E00}" type="parTrans" cxnId="{6A4C0B81-312E-4511-9FDE-211A929902C6}">
      <dgm:prSet/>
      <dgm:spPr/>
      <dgm:t>
        <a:bodyPr/>
        <a:lstStyle/>
        <a:p>
          <a:endParaRPr lang="en-GB"/>
        </a:p>
      </dgm:t>
    </dgm:pt>
    <dgm:pt modelId="{BF7B16D7-3291-4C61-806D-50DD69FF9A05}" type="sibTrans" cxnId="{6A4C0B81-312E-4511-9FDE-211A929902C6}">
      <dgm:prSet/>
      <dgm:spPr/>
      <dgm:t>
        <a:bodyPr/>
        <a:lstStyle/>
        <a:p>
          <a:endParaRPr lang="en-GB"/>
        </a:p>
      </dgm:t>
    </dgm:pt>
    <dgm:pt modelId="{1A31DED5-E0B7-4FE2-8938-4215090A97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School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DA29CC0-1AFE-4714-80B9-E31FB0EBEFC1}" type="parTrans" cxnId="{760F6C68-6B47-41A8-B1DF-070262923D5B}">
      <dgm:prSet/>
      <dgm:spPr/>
      <dgm:t>
        <a:bodyPr/>
        <a:lstStyle/>
        <a:p>
          <a:endParaRPr lang="en-GB"/>
        </a:p>
      </dgm:t>
    </dgm:pt>
    <dgm:pt modelId="{433E2FEB-93B7-44B1-B57F-7532852685B4}" type="sibTrans" cxnId="{760F6C68-6B47-41A8-B1DF-070262923D5B}">
      <dgm:prSet/>
      <dgm:spPr/>
      <dgm:t>
        <a:bodyPr/>
        <a:lstStyle/>
        <a:p>
          <a:endParaRPr lang="en-GB"/>
        </a:p>
      </dgm:t>
    </dgm:pt>
    <dgm:pt modelId="{2A853572-4CA0-4C6D-BE95-62EADDACF0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Friends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85602ED-6C43-455F-B2C1-FDE45FBC02AE}" type="parTrans" cxnId="{5093D03C-5013-44AC-B9DC-7AC18918EF81}">
      <dgm:prSet/>
      <dgm:spPr/>
      <dgm:t>
        <a:bodyPr/>
        <a:lstStyle/>
        <a:p>
          <a:endParaRPr lang="en-GB"/>
        </a:p>
      </dgm:t>
    </dgm:pt>
    <dgm:pt modelId="{6D321052-35B9-45AD-A5EC-EE23D30AA421}" type="sibTrans" cxnId="{5093D03C-5013-44AC-B9DC-7AC18918EF81}">
      <dgm:prSet/>
      <dgm:spPr/>
      <dgm:t>
        <a:bodyPr/>
        <a:lstStyle/>
        <a:p>
          <a:endParaRPr lang="en-GB"/>
        </a:p>
      </dgm:t>
    </dgm:pt>
    <dgm:pt modelId="{CAFA7A6C-C4E7-464F-BDE6-8F9D0DA6D8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Home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6CC3B61-95C5-4D48-9765-BF9E287AB86D}" type="parTrans" cxnId="{834EF689-9C6B-4CE3-902C-A89A215F3A00}">
      <dgm:prSet/>
      <dgm:spPr/>
      <dgm:t>
        <a:bodyPr/>
        <a:lstStyle/>
        <a:p>
          <a:endParaRPr lang="en-GB"/>
        </a:p>
      </dgm:t>
    </dgm:pt>
    <dgm:pt modelId="{47C0172B-D937-48D7-A575-49FC3A14BD37}" type="sibTrans" cxnId="{834EF689-9C6B-4CE3-902C-A89A215F3A00}">
      <dgm:prSet/>
      <dgm:spPr/>
      <dgm:t>
        <a:bodyPr/>
        <a:lstStyle/>
        <a:p>
          <a:endParaRPr lang="en-GB"/>
        </a:p>
      </dgm:t>
    </dgm:pt>
    <dgm:pt modelId="{AB95B838-CBB3-4A3B-B03B-655D0C0D75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Relationships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D733E3B-3113-4E43-AC16-81621D436138}" type="parTrans" cxnId="{5E701AE4-3EAE-4706-B036-74405C642EEF}">
      <dgm:prSet/>
      <dgm:spPr/>
      <dgm:t>
        <a:bodyPr/>
        <a:lstStyle/>
        <a:p>
          <a:endParaRPr lang="en-GB"/>
        </a:p>
      </dgm:t>
    </dgm:pt>
    <dgm:pt modelId="{CD646C32-641D-4300-8116-EBF1C95B08EC}" type="sibTrans" cxnId="{5E701AE4-3EAE-4706-B036-74405C642EEF}">
      <dgm:prSet/>
      <dgm:spPr/>
      <dgm:t>
        <a:bodyPr/>
        <a:lstStyle/>
        <a:p>
          <a:endParaRPr lang="en-GB"/>
        </a:p>
      </dgm:t>
    </dgm:pt>
    <dgm:pt modelId="{D5A2F94F-E749-46F4-8EEC-639EC1DF35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Careers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5D352B0-F85B-49E7-ABB4-16E544DCBCAB}" type="parTrans" cxnId="{5783F566-00B7-4D76-8293-F10307B6DC5F}">
      <dgm:prSet/>
      <dgm:spPr/>
      <dgm:t>
        <a:bodyPr/>
        <a:lstStyle/>
        <a:p>
          <a:endParaRPr lang="en-GB"/>
        </a:p>
      </dgm:t>
    </dgm:pt>
    <dgm:pt modelId="{F4BD1D6F-2E06-48D7-8969-23CB5374435E}" type="sibTrans" cxnId="{5783F566-00B7-4D76-8293-F10307B6DC5F}">
      <dgm:prSet/>
      <dgm:spPr/>
      <dgm:t>
        <a:bodyPr/>
        <a:lstStyle/>
        <a:p>
          <a:endParaRPr lang="en-GB"/>
        </a:p>
      </dgm:t>
    </dgm:pt>
    <dgm:pt modelId="{9AD53E3B-29E0-4D78-B7F3-B4DFCDABB3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Financial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709C332-526C-419E-9212-1F1A5F094970}" type="parTrans" cxnId="{67138FBB-CA31-4EB3-9727-E8CDFB5FE94C}">
      <dgm:prSet/>
      <dgm:spPr/>
      <dgm:t>
        <a:bodyPr/>
        <a:lstStyle/>
        <a:p>
          <a:endParaRPr lang="en-GB"/>
        </a:p>
      </dgm:t>
    </dgm:pt>
    <dgm:pt modelId="{A9992DCD-9089-410C-93D4-9CC314A41967}" type="sibTrans" cxnId="{67138FBB-CA31-4EB3-9727-E8CDFB5FE94C}">
      <dgm:prSet/>
      <dgm:spPr/>
      <dgm:t>
        <a:bodyPr/>
        <a:lstStyle/>
        <a:p>
          <a:endParaRPr lang="en-GB"/>
        </a:p>
      </dgm:t>
    </dgm:pt>
    <dgm:pt modelId="{5C7CE234-A67B-4F20-9177-9943588FA39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Health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546C1FC-BD63-44E2-AC2A-70ED01404A46}" type="parTrans" cxnId="{AFD74DD7-AC14-4423-8F2E-FD5FD7BFE113}">
      <dgm:prSet/>
      <dgm:spPr/>
      <dgm:t>
        <a:bodyPr/>
        <a:lstStyle/>
        <a:p>
          <a:endParaRPr lang="en-GB"/>
        </a:p>
      </dgm:t>
    </dgm:pt>
    <dgm:pt modelId="{27DE1B97-3F1E-4ED6-82FB-638D0CC07451}" type="sibTrans" cxnId="{AFD74DD7-AC14-4423-8F2E-FD5FD7BFE113}">
      <dgm:prSet/>
      <dgm:spPr/>
      <dgm:t>
        <a:bodyPr/>
        <a:lstStyle/>
        <a:p>
          <a:endParaRPr lang="en-GB"/>
        </a:p>
      </dgm:t>
    </dgm:pt>
    <dgm:pt modelId="{A3915970-40FD-46DB-B439-A18D76F6AAC3}" type="pres">
      <dgm:prSet presAssocID="{EA8D98BE-087F-4743-B285-54F7A17F019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FF6CA6-336A-4F26-8B36-D9A3DD4D1C02}" type="pres">
      <dgm:prSet presAssocID="{CC867B5C-D23F-4788-BBFA-A2A5D22B788C}" presName="centerShape" presStyleLbl="node0" presStyleIdx="0" presStyleCnt="1"/>
      <dgm:spPr/>
      <dgm:t>
        <a:bodyPr/>
        <a:lstStyle/>
        <a:p>
          <a:endParaRPr lang="en-GB"/>
        </a:p>
      </dgm:t>
    </dgm:pt>
    <dgm:pt modelId="{845C376E-DFC7-432D-BD85-9A7783AF415D}" type="pres">
      <dgm:prSet presAssocID="{BDA29CC0-1AFE-4714-80B9-E31FB0EBEFC1}" presName="Name9" presStyleLbl="parChTrans1D2" presStyleIdx="0" presStyleCnt="7"/>
      <dgm:spPr/>
      <dgm:t>
        <a:bodyPr/>
        <a:lstStyle/>
        <a:p>
          <a:endParaRPr lang="en-GB"/>
        </a:p>
      </dgm:t>
    </dgm:pt>
    <dgm:pt modelId="{5E91A032-2312-429B-804F-F833DD472EA6}" type="pres">
      <dgm:prSet presAssocID="{BDA29CC0-1AFE-4714-80B9-E31FB0EBEFC1}" presName="connTx" presStyleLbl="parChTrans1D2" presStyleIdx="0" presStyleCnt="7"/>
      <dgm:spPr/>
      <dgm:t>
        <a:bodyPr/>
        <a:lstStyle/>
        <a:p>
          <a:endParaRPr lang="en-GB"/>
        </a:p>
      </dgm:t>
    </dgm:pt>
    <dgm:pt modelId="{4937257F-58A8-4189-AC04-E32371484D24}" type="pres">
      <dgm:prSet presAssocID="{1A31DED5-E0B7-4FE2-8938-4215090A97F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8A4E7A-F9B0-4AEF-B53A-9FAAE01E9113}" type="pres">
      <dgm:prSet presAssocID="{885602ED-6C43-455F-B2C1-FDE45FBC02AE}" presName="Name9" presStyleLbl="parChTrans1D2" presStyleIdx="1" presStyleCnt="7"/>
      <dgm:spPr/>
      <dgm:t>
        <a:bodyPr/>
        <a:lstStyle/>
        <a:p>
          <a:endParaRPr lang="en-GB"/>
        </a:p>
      </dgm:t>
    </dgm:pt>
    <dgm:pt modelId="{0FE9BA46-8C52-485F-A660-EEC5976CCD4F}" type="pres">
      <dgm:prSet presAssocID="{885602ED-6C43-455F-B2C1-FDE45FBC02AE}" presName="connTx" presStyleLbl="parChTrans1D2" presStyleIdx="1" presStyleCnt="7"/>
      <dgm:spPr/>
      <dgm:t>
        <a:bodyPr/>
        <a:lstStyle/>
        <a:p>
          <a:endParaRPr lang="en-GB"/>
        </a:p>
      </dgm:t>
    </dgm:pt>
    <dgm:pt modelId="{59675D12-869D-4FB0-A222-425BD0CE7C5E}" type="pres">
      <dgm:prSet presAssocID="{2A853572-4CA0-4C6D-BE95-62EADDACF07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29E304-AAC7-40DF-9886-FAF33D6FCF1C}" type="pres">
      <dgm:prSet presAssocID="{96CC3B61-95C5-4D48-9765-BF9E287AB86D}" presName="Name9" presStyleLbl="parChTrans1D2" presStyleIdx="2" presStyleCnt="7"/>
      <dgm:spPr/>
      <dgm:t>
        <a:bodyPr/>
        <a:lstStyle/>
        <a:p>
          <a:endParaRPr lang="en-GB"/>
        </a:p>
      </dgm:t>
    </dgm:pt>
    <dgm:pt modelId="{BFF94683-7EC1-4250-BEDF-E49217CF617D}" type="pres">
      <dgm:prSet presAssocID="{96CC3B61-95C5-4D48-9765-BF9E287AB86D}" presName="connTx" presStyleLbl="parChTrans1D2" presStyleIdx="2" presStyleCnt="7"/>
      <dgm:spPr/>
      <dgm:t>
        <a:bodyPr/>
        <a:lstStyle/>
        <a:p>
          <a:endParaRPr lang="en-GB"/>
        </a:p>
      </dgm:t>
    </dgm:pt>
    <dgm:pt modelId="{89E8CE0D-A69B-40BB-9D38-8D6A17ED0493}" type="pres">
      <dgm:prSet presAssocID="{CAFA7A6C-C4E7-464F-BDE6-8F9D0DA6D85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B88094-1975-4CF1-A082-D028FA7FDAAF}" type="pres">
      <dgm:prSet presAssocID="{3D733E3B-3113-4E43-AC16-81621D436138}" presName="Name9" presStyleLbl="parChTrans1D2" presStyleIdx="3" presStyleCnt="7"/>
      <dgm:spPr/>
      <dgm:t>
        <a:bodyPr/>
        <a:lstStyle/>
        <a:p>
          <a:endParaRPr lang="en-GB"/>
        </a:p>
      </dgm:t>
    </dgm:pt>
    <dgm:pt modelId="{0C0B7B42-7395-4C27-8B8B-54415B8BF0E6}" type="pres">
      <dgm:prSet presAssocID="{3D733E3B-3113-4E43-AC16-81621D436138}" presName="connTx" presStyleLbl="parChTrans1D2" presStyleIdx="3" presStyleCnt="7"/>
      <dgm:spPr/>
      <dgm:t>
        <a:bodyPr/>
        <a:lstStyle/>
        <a:p>
          <a:endParaRPr lang="en-GB"/>
        </a:p>
      </dgm:t>
    </dgm:pt>
    <dgm:pt modelId="{7F4C386D-C512-4DE6-906D-579C552E96EC}" type="pres">
      <dgm:prSet presAssocID="{AB95B838-CBB3-4A3B-B03B-655D0C0D751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801FCB-1CE8-441B-B6BD-FD1CEF6B968F}" type="pres">
      <dgm:prSet presAssocID="{55D352B0-F85B-49E7-ABB4-16E544DCBCAB}" presName="Name9" presStyleLbl="parChTrans1D2" presStyleIdx="4" presStyleCnt="7"/>
      <dgm:spPr/>
      <dgm:t>
        <a:bodyPr/>
        <a:lstStyle/>
        <a:p>
          <a:endParaRPr lang="en-GB"/>
        </a:p>
      </dgm:t>
    </dgm:pt>
    <dgm:pt modelId="{ECFAC3D1-9984-456A-AF43-91DCDB0B7115}" type="pres">
      <dgm:prSet presAssocID="{55D352B0-F85B-49E7-ABB4-16E544DCBCAB}" presName="connTx" presStyleLbl="parChTrans1D2" presStyleIdx="4" presStyleCnt="7"/>
      <dgm:spPr/>
      <dgm:t>
        <a:bodyPr/>
        <a:lstStyle/>
        <a:p>
          <a:endParaRPr lang="en-GB"/>
        </a:p>
      </dgm:t>
    </dgm:pt>
    <dgm:pt modelId="{FAAC4877-640E-4938-91AF-16EF44B2EE6E}" type="pres">
      <dgm:prSet presAssocID="{D5A2F94F-E749-46F4-8EEC-639EC1DF351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F23386-1CA1-4887-83B2-1FDCBB7FF9B6}" type="pres">
      <dgm:prSet presAssocID="{D709C332-526C-419E-9212-1F1A5F094970}" presName="Name9" presStyleLbl="parChTrans1D2" presStyleIdx="5" presStyleCnt="7"/>
      <dgm:spPr/>
      <dgm:t>
        <a:bodyPr/>
        <a:lstStyle/>
        <a:p>
          <a:endParaRPr lang="en-GB"/>
        </a:p>
      </dgm:t>
    </dgm:pt>
    <dgm:pt modelId="{2D04504B-0B92-4B97-837C-26E731422C98}" type="pres">
      <dgm:prSet presAssocID="{D709C332-526C-419E-9212-1F1A5F094970}" presName="connTx" presStyleLbl="parChTrans1D2" presStyleIdx="5" presStyleCnt="7"/>
      <dgm:spPr/>
      <dgm:t>
        <a:bodyPr/>
        <a:lstStyle/>
        <a:p>
          <a:endParaRPr lang="en-GB"/>
        </a:p>
      </dgm:t>
    </dgm:pt>
    <dgm:pt modelId="{FBAF9376-A358-41E1-9F19-04D49BF83CA7}" type="pres">
      <dgm:prSet presAssocID="{9AD53E3B-29E0-4D78-B7F3-B4DFCDABB3B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B15D4B-7CC3-469F-B29D-0DBC1AF1B438}" type="pres">
      <dgm:prSet presAssocID="{8546C1FC-BD63-44E2-AC2A-70ED01404A46}" presName="Name9" presStyleLbl="parChTrans1D2" presStyleIdx="6" presStyleCnt="7"/>
      <dgm:spPr/>
      <dgm:t>
        <a:bodyPr/>
        <a:lstStyle/>
        <a:p>
          <a:endParaRPr lang="en-GB"/>
        </a:p>
      </dgm:t>
    </dgm:pt>
    <dgm:pt modelId="{8FE386E3-932A-4928-8AE3-B10C98F64FA4}" type="pres">
      <dgm:prSet presAssocID="{8546C1FC-BD63-44E2-AC2A-70ED01404A46}" presName="connTx" presStyleLbl="parChTrans1D2" presStyleIdx="6" presStyleCnt="7"/>
      <dgm:spPr/>
      <dgm:t>
        <a:bodyPr/>
        <a:lstStyle/>
        <a:p>
          <a:endParaRPr lang="en-GB"/>
        </a:p>
      </dgm:t>
    </dgm:pt>
    <dgm:pt modelId="{641D5BEA-7217-4252-9893-DB827CF77065}" type="pres">
      <dgm:prSet presAssocID="{5C7CE234-A67B-4F20-9177-9943588FA39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B8ECFE-CB7C-4763-B5C6-E17C86F573D9}" type="presOf" srcId="{96CC3B61-95C5-4D48-9765-BF9E287AB86D}" destId="{BFF94683-7EC1-4250-BEDF-E49217CF617D}" srcOrd="1" destOrd="0" presId="urn:microsoft.com/office/officeart/2005/8/layout/radial1"/>
    <dgm:cxn modelId="{889E1648-9E5C-425D-A700-9DE5F95F4B70}" type="presOf" srcId="{2A853572-4CA0-4C6D-BE95-62EADDACF07F}" destId="{59675D12-869D-4FB0-A222-425BD0CE7C5E}" srcOrd="0" destOrd="0" presId="urn:microsoft.com/office/officeart/2005/8/layout/radial1"/>
    <dgm:cxn modelId="{C933B938-527B-4D4D-A37A-C543F2DF2174}" type="presOf" srcId="{9AD53E3B-29E0-4D78-B7F3-B4DFCDABB3B7}" destId="{FBAF9376-A358-41E1-9F19-04D49BF83CA7}" srcOrd="0" destOrd="0" presId="urn:microsoft.com/office/officeart/2005/8/layout/radial1"/>
    <dgm:cxn modelId="{67138FBB-CA31-4EB3-9727-E8CDFB5FE94C}" srcId="{CC867B5C-D23F-4788-BBFA-A2A5D22B788C}" destId="{9AD53E3B-29E0-4D78-B7F3-B4DFCDABB3B7}" srcOrd="5" destOrd="0" parTransId="{D709C332-526C-419E-9212-1F1A5F094970}" sibTransId="{A9992DCD-9089-410C-93D4-9CC314A41967}"/>
    <dgm:cxn modelId="{C30CBD89-FF53-4A86-8A6C-90C2B744994B}" type="presOf" srcId="{8546C1FC-BD63-44E2-AC2A-70ED01404A46}" destId="{FBB15D4B-7CC3-469F-B29D-0DBC1AF1B438}" srcOrd="0" destOrd="0" presId="urn:microsoft.com/office/officeart/2005/8/layout/radial1"/>
    <dgm:cxn modelId="{834EF689-9C6B-4CE3-902C-A89A215F3A00}" srcId="{CC867B5C-D23F-4788-BBFA-A2A5D22B788C}" destId="{CAFA7A6C-C4E7-464F-BDE6-8F9D0DA6D85B}" srcOrd="2" destOrd="0" parTransId="{96CC3B61-95C5-4D48-9765-BF9E287AB86D}" sibTransId="{47C0172B-D937-48D7-A575-49FC3A14BD37}"/>
    <dgm:cxn modelId="{6A4C0B81-312E-4511-9FDE-211A929902C6}" srcId="{EA8D98BE-087F-4743-B285-54F7A17F019B}" destId="{CC867B5C-D23F-4788-BBFA-A2A5D22B788C}" srcOrd="0" destOrd="0" parTransId="{171EC471-6842-480B-AC34-3EBC598E2E00}" sibTransId="{BF7B16D7-3291-4C61-806D-50DD69FF9A05}"/>
    <dgm:cxn modelId="{A5130605-1D0B-4458-9460-7CF055AB0C2B}" type="presOf" srcId="{3D733E3B-3113-4E43-AC16-81621D436138}" destId="{6FB88094-1975-4CF1-A082-D028FA7FDAAF}" srcOrd="0" destOrd="0" presId="urn:microsoft.com/office/officeart/2005/8/layout/radial1"/>
    <dgm:cxn modelId="{BD86FE65-528E-48D2-A81A-9257A648B2CC}" type="presOf" srcId="{AB95B838-CBB3-4A3B-B03B-655D0C0D7519}" destId="{7F4C386D-C512-4DE6-906D-579C552E96EC}" srcOrd="0" destOrd="0" presId="urn:microsoft.com/office/officeart/2005/8/layout/radial1"/>
    <dgm:cxn modelId="{5C8BF6EC-2066-475E-B0BB-8264753CC9F6}" type="presOf" srcId="{D5A2F94F-E749-46F4-8EEC-639EC1DF351D}" destId="{FAAC4877-640E-4938-91AF-16EF44B2EE6E}" srcOrd="0" destOrd="0" presId="urn:microsoft.com/office/officeart/2005/8/layout/radial1"/>
    <dgm:cxn modelId="{ADC62C49-2CF9-404D-B809-2E16CDA413D4}" type="presOf" srcId="{8546C1FC-BD63-44E2-AC2A-70ED01404A46}" destId="{8FE386E3-932A-4928-8AE3-B10C98F64FA4}" srcOrd="1" destOrd="0" presId="urn:microsoft.com/office/officeart/2005/8/layout/radial1"/>
    <dgm:cxn modelId="{5093D03C-5013-44AC-B9DC-7AC18918EF81}" srcId="{CC867B5C-D23F-4788-BBFA-A2A5D22B788C}" destId="{2A853572-4CA0-4C6D-BE95-62EADDACF07F}" srcOrd="1" destOrd="0" parTransId="{885602ED-6C43-455F-B2C1-FDE45FBC02AE}" sibTransId="{6D321052-35B9-45AD-A5EC-EE23D30AA421}"/>
    <dgm:cxn modelId="{B900D630-6467-4EBC-8F6E-1419624BEBD9}" type="presOf" srcId="{885602ED-6C43-455F-B2C1-FDE45FBC02AE}" destId="{0FE9BA46-8C52-485F-A660-EEC5976CCD4F}" srcOrd="1" destOrd="0" presId="urn:microsoft.com/office/officeart/2005/8/layout/radial1"/>
    <dgm:cxn modelId="{F7A1F8BB-E8FE-4FC9-BD8B-6C5ABCC63F59}" type="presOf" srcId="{96CC3B61-95C5-4D48-9765-BF9E287AB86D}" destId="{A129E304-AAC7-40DF-9886-FAF33D6FCF1C}" srcOrd="0" destOrd="0" presId="urn:microsoft.com/office/officeart/2005/8/layout/radial1"/>
    <dgm:cxn modelId="{5783F566-00B7-4D76-8293-F10307B6DC5F}" srcId="{CC867B5C-D23F-4788-BBFA-A2A5D22B788C}" destId="{D5A2F94F-E749-46F4-8EEC-639EC1DF351D}" srcOrd="4" destOrd="0" parTransId="{55D352B0-F85B-49E7-ABB4-16E544DCBCAB}" sibTransId="{F4BD1D6F-2E06-48D7-8969-23CB5374435E}"/>
    <dgm:cxn modelId="{5E701AE4-3EAE-4706-B036-74405C642EEF}" srcId="{CC867B5C-D23F-4788-BBFA-A2A5D22B788C}" destId="{AB95B838-CBB3-4A3B-B03B-655D0C0D7519}" srcOrd="3" destOrd="0" parTransId="{3D733E3B-3113-4E43-AC16-81621D436138}" sibTransId="{CD646C32-641D-4300-8116-EBF1C95B08EC}"/>
    <dgm:cxn modelId="{0FEED09C-5161-47AF-BAFA-04073DA5CB84}" type="presOf" srcId="{5C7CE234-A67B-4F20-9177-9943588FA39F}" destId="{641D5BEA-7217-4252-9893-DB827CF77065}" srcOrd="0" destOrd="0" presId="urn:microsoft.com/office/officeart/2005/8/layout/radial1"/>
    <dgm:cxn modelId="{11BA4DDD-EC95-4597-B340-88F73F5B3CF0}" type="presOf" srcId="{D709C332-526C-419E-9212-1F1A5F094970}" destId="{2D04504B-0B92-4B97-837C-26E731422C98}" srcOrd="1" destOrd="0" presId="urn:microsoft.com/office/officeart/2005/8/layout/radial1"/>
    <dgm:cxn modelId="{70123BB4-98C0-4C7A-99E0-9D023CB34DF7}" type="presOf" srcId="{CAFA7A6C-C4E7-464F-BDE6-8F9D0DA6D85B}" destId="{89E8CE0D-A69B-40BB-9D38-8D6A17ED0493}" srcOrd="0" destOrd="0" presId="urn:microsoft.com/office/officeart/2005/8/layout/radial1"/>
    <dgm:cxn modelId="{FB2004C1-C4E1-4308-B321-9CBE355B0AB4}" type="presOf" srcId="{BDA29CC0-1AFE-4714-80B9-E31FB0EBEFC1}" destId="{845C376E-DFC7-432D-BD85-9A7783AF415D}" srcOrd="0" destOrd="0" presId="urn:microsoft.com/office/officeart/2005/8/layout/radial1"/>
    <dgm:cxn modelId="{8CBD8B4F-D66D-412D-9942-BD5CFE7E057B}" type="presOf" srcId="{885602ED-6C43-455F-B2C1-FDE45FBC02AE}" destId="{6F8A4E7A-F9B0-4AEF-B53A-9FAAE01E9113}" srcOrd="0" destOrd="0" presId="urn:microsoft.com/office/officeart/2005/8/layout/radial1"/>
    <dgm:cxn modelId="{AFD74DD7-AC14-4423-8F2E-FD5FD7BFE113}" srcId="{CC867B5C-D23F-4788-BBFA-A2A5D22B788C}" destId="{5C7CE234-A67B-4F20-9177-9943588FA39F}" srcOrd="6" destOrd="0" parTransId="{8546C1FC-BD63-44E2-AC2A-70ED01404A46}" sibTransId="{27DE1B97-3F1E-4ED6-82FB-638D0CC07451}"/>
    <dgm:cxn modelId="{4FBB2BA5-2704-4E90-99E0-D62403239FEC}" type="presOf" srcId="{3D733E3B-3113-4E43-AC16-81621D436138}" destId="{0C0B7B42-7395-4C27-8B8B-54415B8BF0E6}" srcOrd="1" destOrd="0" presId="urn:microsoft.com/office/officeart/2005/8/layout/radial1"/>
    <dgm:cxn modelId="{68094E9F-7F33-4111-A23D-84A76A590DC7}" type="presOf" srcId="{D709C332-526C-419E-9212-1F1A5F094970}" destId="{D0F23386-1CA1-4887-83B2-1FDCBB7FF9B6}" srcOrd="0" destOrd="0" presId="urn:microsoft.com/office/officeart/2005/8/layout/radial1"/>
    <dgm:cxn modelId="{3CF18E2D-B6B8-418F-8384-58497ECBEE3F}" type="presOf" srcId="{BDA29CC0-1AFE-4714-80B9-E31FB0EBEFC1}" destId="{5E91A032-2312-429B-804F-F833DD472EA6}" srcOrd="1" destOrd="0" presId="urn:microsoft.com/office/officeart/2005/8/layout/radial1"/>
    <dgm:cxn modelId="{5E564413-F1E8-4B8E-BD2F-FC1FBC7B60A6}" type="presOf" srcId="{55D352B0-F85B-49E7-ABB4-16E544DCBCAB}" destId="{39801FCB-1CE8-441B-B6BD-FD1CEF6B968F}" srcOrd="0" destOrd="0" presId="urn:microsoft.com/office/officeart/2005/8/layout/radial1"/>
    <dgm:cxn modelId="{8B7E1E3C-7637-4939-AA1B-CFCAEDD227DD}" type="presOf" srcId="{1A31DED5-E0B7-4FE2-8938-4215090A97F7}" destId="{4937257F-58A8-4189-AC04-E32371484D24}" srcOrd="0" destOrd="0" presId="urn:microsoft.com/office/officeart/2005/8/layout/radial1"/>
    <dgm:cxn modelId="{760F6C68-6B47-41A8-B1DF-070262923D5B}" srcId="{CC867B5C-D23F-4788-BBFA-A2A5D22B788C}" destId="{1A31DED5-E0B7-4FE2-8938-4215090A97F7}" srcOrd="0" destOrd="0" parTransId="{BDA29CC0-1AFE-4714-80B9-E31FB0EBEFC1}" sibTransId="{433E2FEB-93B7-44B1-B57F-7532852685B4}"/>
    <dgm:cxn modelId="{D7ECB913-D706-47B2-9FE0-57AE5B613939}" type="presOf" srcId="{EA8D98BE-087F-4743-B285-54F7A17F019B}" destId="{A3915970-40FD-46DB-B439-A18D76F6AAC3}" srcOrd="0" destOrd="0" presId="urn:microsoft.com/office/officeart/2005/8/layout/radial1"/>
    <dgm:cxn modelId="{4C9BDA5B-146B-4CF4-892C-474787D8423E}" type="presOf" srcId="{55D352B0-F85B-49E7-ABB4-16E544DCBCAB}" destId="{ECFAC3D1-9984-456A-AF43-91DCDB0B7115}" srcOrd="1" destOrd="0" presId="urn:microsoft.com/office/officeart/2005/8/layout/radial1"/>
    <dgm:cxn modelId="{8A6A543D-AE57-4C5F-A28F-EBA9FBB3E664}" type="presOf" srcId="{CC867B5C-D23F-4788-BBFA-A2A5D22B788C}" destId="{F1FF6CA6-336A-4F26-8B36-D9A3DD4D1C02}" srcOrd="0" destOrd="0" presId="urn:microsoft.com/office/officeart/2005/8/layout/radial1"/>
    <dgm:cxn modelId="{655162BA-4BE2-454B-A657-A07EB2F77C8F}" type="presParOf" srcId="{A3915970-40FD-46DB-B439-A18D76F6AAC3}" destId="{F1FF6CA6-336A-4F26-8B36-D9A3DD4D1C02}" srcOrd="0" destOrd="0" presId="urn:microsoft.com/office/officeart/2005/8/layout/radial1"/>
    <dgm:cxn modelId="{FDDE9614-0167-4C64-80CE-A7884E716FCA}" type="presParOf" srcId="{A3915970-40FD-46DB-B439-A18D76F6AAC3}" destId="{845C376E-DFC7-432D-BD85-9A7783AF415D}" srcOrd="1" destOrd="0" presId="urn:microsoft.com/office/officeart/2005/8/layout/radial1"/>
    <dgm:cxn modelId="{2D9A9337-2946-4A0A-A917-9F2046B4E0EA}" type="presParOf" srcId="{845C376E-DFC7-432D-BD85-9A7783AF415D}" destId="{5E91A032-2312-429B-804F-F833DD472EA6}" srcOrd="0" destOrd="0" presId="urn:microsoft.com/office/officeart/2005/8/layout/radial1"/>
    <dgm:cxn modelId="{D0CF715F-E3EE-4FF6-A90C-F1C2C61F7CA2}" type="presParOf" srcId="{A3915970-40FD-46DB-B439-A18D76F6AAC3}" destId="{4937257F-58A8-4189-AC04-E32371484D24}" srcOrd="2" destOrd="0" presId="urn:microsoft.com/office/officeart/2005/8/layout/radial1"/>
    <dgm:cxn modelId="{9A93D892-2618-4280-BF76-ACE08B7F4138}" type="presParOf" srcId="{A3915970-40FD-46DB-B439-A18D76F6AAC3}" destId="{6F8A4E7A-F9B0-4AEF-B53A-9FAAE01E9113}" srcOrd="3" destOrd="0" presId="urn:microsoft.com/office/officeart/2005/8/layout/radial1"/>
    <dgm:cxn modelId="{9688FA34-F888-4556-BB8E-3DDDFB7C2B1B}" type="presParOf" srcId="{6F8A4E7A-F9B0-4AEF-B53A-9FAAE01E9113}" destId="{0FE9BA46-8C52-485F-A660-EEC5976CCD4F}" srcOrd="0" destOrd="0" presId="urn:microsoft.com/office/officeart/2005/8/layout/radial1"/>
    <dgm:cxn modelId="{482EC7F1-AE41-4B58-8ABF-0CB534093D32}" type="presParOf" srcId="{A3915970-40FD-46DB-B439-A18D76F6AAC3}" destId="{59675D12-869D-4FB0-A222-425BD0CE7C5E}" srcOrd="4" destOrd="0" presId="urn:microsoft.com/office/officeart/2005/8/layout/radial1"/>
    <dgm:cxn modelId="{BE9B2ACC-C459-45E1-861C-4F5FF2A3065B}" type="presParOf" srcId="{A3915970-40FD-46DB-B439-A18D76F6AAC3}" destId="{A129E304-AAC7-40DF-9886-FAF33D6FCF1C}" srcOrd="5" destOrd="0" presId="urn:microsoft.com/office/officeart/2005/8/layout/radial1"/>
    <dgm:cxn modelId="{73307BA1-1EBB-4678-923B-7582BBD662F1}" type="presParOf" srcId="{A129E304-AAC7-40DF-9886-FAF33D6FCF1C}" destId="{BFF94683-7EC1-4250-BEDF-E49217CF617D}" srcOrd="0" destOrd="0" presId="urn:microsoft.com/office/officeart/2005/8/layout/radial1"/>
    <dgm:cxn modelId="{E7655398-25B1-4F7F-A0AE-93908BCCE3AC}" type="presParOf" srcId="{A3915970-40FD-46DB-B439-A18D76F6AAC3}" destId="{89E8CE0D-A69B-40BB-9D38-8D6A17ED0493}" srcOrd="6" destOrd="0" presId="urn:microsoft.com/office/officeart/2005/8/layout/radial1"/>
    <dgm:cxn modelId="{F7F10569-1B5B-4484-965C-6111AD0CFD34}" type="presParOf" srcId="{A3915970-40FD-46DB-B439-A18D76F6AAC3}" destId="{6FB88094-1975-4CF1-A082-D028FA7FDAAF}" srcOrd="7" destOrd="0" presId="urn:microsoft.com/office/officeart/2005/8/layout/radial1"/>
    <dgm:cxn modelId="{0DF4E1A2-58E6-4C05-BD90-E98F183594FA}" type="presParOf" srcId="{6FB88094-1975-4CF1-A082-D028FA7FDAAF}" destId="{0C0B7B42-7395-4C27-8B8B-54415B8BF0E6}" srcOrd="0" destOrd="0" presId="urn:microsoft.com/office/officeart/2005/8/layout/radial1"/>
    <dgm:cxn modelId="{F8A42E62-1B85-4E89-924F-66BA54A8B629}" type="presParOf" srcId="{A3915970-40FD-46DB-B439-A18D76F6AAC3}" destId="{7F4C386D-C512-4DE6-906D-579C552E96EC}" srcOrd="8" destOrd="0" presId="urn:microsoft.com/office/officeart/2005/8/layout/radial1"/>
    <dgm:cxn modelId="{7E184820-4DAF-45E6-B6A5-0F603755F6CF}" type="presParOf" srcId="{A3915970-40FD-46DB-B439-A18D76F6AAC3}" destId="{39801FCB-1CE8-441B-B6BD-FD1CEF6B968F}" srcOrd="9" destOrd="0" presId="urn:microsoft.com/office/officeart/2005/8/layout/radial1"/>
    <dgm:cxn modelId="{73B95483-3598-4843-8A43-BC2AE39FC3F3}" type="presParOf" srcId="{39801FCB-1CE8-441B-B6BD-FD1CEF6B968F}" destId="{ECFAC3D1-9984-456A-AF43-91DCDB0B7115}" srcOrd="0" destOrd="0" presId="urn:microsoft.com/office/officeart/2005/8/layout/radial1"/>
    <dgm:cxn modelId="{29B88F1A-7635-41B1-948E-096ED1555CDC}" type="presParOf" srcId="{A3915970-40FD-46DB-B439-A18D76F6AAC3}" destId="{FAAC4877-640E-4938-91AF-16EF44B2EE6E}" srcOrd="10" destOrd="0" presId="urn:microsoft.com/office/officeart/2005/8/layout/radial1"/>
    <dgm:cxn modelId="{2B27DAC1-1D85-4D6E-B235-723DC7CD762E}" type="presParOf" srcId="{A3915970-40FD-46DB-B439-A18D76F6AAC3}" destId="{D0F23386-1CA1-4887-83B2-1FDCBB7FF9B6}" srcOrd="11" destOrd="0" presId="urn:microsoft.com/office/officeart/2005/8/layout/radial1"/>
    <dgm:cxn modelId="{9CECC607-733A-4AAB-B023-706CC67ECD33}" type="presParOf" srcId="{D0F23386-1CA1-4887-83B2-1FDCBB7FF9B6}" destId="{2D04504B-0B92-4B97-837C-26E731422C98}" srcOrd="0" destOrd="0" presId="urn:microsoft.com/office/officeart/2005/8/layout/radial1"/>
    <dgm:cxn modelId="{E2D4B9A7-4143-4F43-9DA7-D247998614A2}" type="presParOf" srcId="{A3915970-40FD-46DB-B439-A18D76F6AAC3}" destId="{FBAF9376-A358-41E1-9F19-04D49BF83CA7}" srcOrd="12" destOrd="0" presId="urn:microsoft.com/office/officeart/2005/8/layout/radial1"/>
    <dgm:cxn modelId="{9B20067C-1926-4293-962E-1F0CBEC68A57}" type="presParOf" srcId="{A3915970-40FD-46DB-B439-A18D76F6AAC3}" destId="{FBB15D4B-7CC3-469F-B29D-0DBC1AF1B438}" srcOrd="13" destOrd="0" presId="urn:microsoft.com/office/officeart/2005/8/layout/radial1"/>
    <dgm:cxn modelId="{351F84D5-5684-45CF-8A19-1164E7CDAB8C}" type="presParOf" srcId="{FBB15D4B-7CC3-469F-B29D-0DBC1AF1B438}" destId="{8FE386E3-932A-4928-8AE3-B10C98F64FA4}" srcOrd="0" destOrd="0" presId="urn:microsoft.com/office/officeart/2005/8/layout/radial1"/>
    <dgm:cxn modelId="{48B974D3-7EF5-4855-9695-32B267519598}" type="presParOf" srcId="{A3915970-40FD-46DB-B439-A18D76F6AAC3}" destId="{641D5BEA-7217-4252-9893-DB827CF7706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F6CA6-336A-4F26-8B36-D9A3DD4D1C02}">
      <dsp:nvSpPr>
        <dsp:cNvPr id="0" name=""/>
        <dsp:cNvSpPr/>
      </dsp:nvSpPr>
      <dsp:spPr>
        <a:xfrm>
          <a:off x="3531706" y="1766529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4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</a:t>
          </a:r>
          <a:endParaRPr kumimoji="0" lang="en-US" sz="4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702490" y="1937313"/>
        <a:ext cx="824619" cy="824619"/>
      </dsp:txXfrm>
    </dsp:sp>
    <dsp:sp modelId="{845C376E-DFC7-432D-BD85-9A7783AF415D}">
      <dsp:nvSpPr>
        <dsp:cNvPr id="0" name=""/>
        <dsp:cNvSpPr/>
      </dsp:nvSpPr>
      <dsp:spPr>
        <a:xfrm rot="16200000">
          <a:off x="3822996" y="1461972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100209" y="1460136"/>
        <a:ext cx="29180" cy="29180"/>
      </dsp:txXfrm>
    </dsp:sp>
    <dsp:sp modelId="{4937257F-58A8-4189-AC04-E32371484D24}">
      <dsp:nvSpPr>
        <dsp:cNvPr id="0" name=""/>
        <dsp:cNvSpPr/>
      </dsp:nvSpPr>
      <dsp:spPr>
        <a:xfrm>
          <a:off x="3531706" y="16735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School</a:t>
          </a:r>
          <a:endParaRPr kumimoji="0" 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702490" y="187519"/>
        <a:ext cx="824619" cy="824619"/>
      </dsp:txXfrm>
    </dsp:sp>
    <dsp:sp modelId="{6F8A4E7A-F9B0-4AEF-B53A-9FAAE01E9113}">
      <dsp:nvSpPr>
        <dsp:cNvPr id="0" name=""/>
        <dsp:cNvSpPr/>
      </dsp:nvSpPr>
      <dsp:spPr>
        <a:xfrm rot="19285714">
          <a:off x="4507018" y="1791380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784231" y="1789543"/>
        <a:ext cx="29180" cy="29180"/>
      </dsp:txXfrm>
    </dsp:sp>
    <dsp:sp modelId="{59675D12-869D-4FB0-A222-425BD0CE7C5E}">
      <dsp:nvSpPr>
        <dsp:cNvPr id="0" name=""/>
        <dsp:cNvSpPr/>
      </dsp:nvSpPr>
      <dsp:spPr>
        <a:xfrm>
          <a:off x="4899750" y="675550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Friends</a:t>
          </a:r>
          <a:endParaRPr kumimoji="0" 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070534" y="846334"/>
        <a:ext cx="824619" cy="824619"/>
      </dsp:txXfrm>
    </dsp:sp>
    <dsp:sp modelId="{A129E304-AAC7-40DF-9886-FAF33D6FCF1C}">
      <dsp:nvSpPr>
        <dsp:cNvPr id="0" name=""/>
        <dsp:cNvSpPr/>
      </dsp:nvSpPr>
      <dsp:spPr>
        <a:xfrm rot="771429">
          <a:off x="4675958" y="2531552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953171" y="2529716"/>
        <a:ext cx="29180" cy="29180"/>
      </dsp:txXfrm>
    </dsp:sp>
    <dsp:sp modelId="{89E8CE0D-A69B-40BB-9D38-8D6A17ED0493}">
      <dsp:nvSpPr>
        <dsp:cNvPr id="0" name=""/>
        <dsp:cNvSpPr/>
      </dsp:nvSpPr>
      <dsp:spPr>
        <a:xfrm>
          <a:off x="5237629" y="2155895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Home</a:t>
          </a:r>
          <a:endParaRPr kumimoji="0" 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408413" y="2326679"/>
        <a:ext cx="824619" cy="824619"/>
      </dsp:txXfrm>
    </dsp:sp>
    <dsp:sp modelId="{6FB88094-1975-4CF1-A082-D028FA7FDAAF}">
      <dsp:nvSpPr>
        <dsp:cNvPr id="0" name=""/>
        <dsp:cNvSpPr/>
      </dsp:nvSpPr>
      <dsp:spPr>
        <a:xfrm rot="3857143">
          <a:off x="4202600" y="3125124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479813" y="3123288"/>
        <a:ext cx="29180" cy="29180"/>
      </dsp:txXfrm>
    </dsp:sp>
    <dsp:sp modelId="{7F4C386D-C512-4DE6-906D-579C552E96EC}">
      <dsp:nvSpPr>
        <dsp:cNvPr id="0" name=""/>
        <dsp:cNvSpPr/>
      </dsp:nvSpPr>
      <dsp:spPr>
        <a:xfrm>
          <a:off x="4290913" y="3343039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Relationships</a:t>
          </a:r>
          <a:endParaRPr kumimoji="0" 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61697" y="3513823"/>
        <a:ext cx="824619" cy="824619"/>
      </dsp:txXfrm>
    </dsp:sp>
    <dsp:sp modelId="{39801FCB-1CE8-441B-B6BD-FD1CEF6B968F}">
      <dsp:nvSpPr>
        <dsp:cNvPr id="0" name=""/>
        <dsp:cNvSpPr/>
      </dsp:nvSpPr>
      <dsp:spPr>
        <a:xfrm rot="6942857">
          <a:off x="3443393" y="3125124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720606" y="3123288"/>
        <a:ext cx="29180" cy="29180"/>
      </dsp:txXfrm>
    </dsp:sp>
    <dsp:sp modelId="{FAAC4877-640E-4938-91AF-16EF44B2EE6E}">
      <dsp:nvSpPr>
        <dsp:cNvPr id="0" name=""/>
        <dsp:cNvSpPr/>
      </dsp:nvSpPr>
      <dsp:spPr>
        <a:xfrm>
          <a:off x="2772498" y="3343039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Careers</a:t>
          </a:r>
          <a:endParaRPr kumimoji="0" 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943282" y="3513823"/>
        <a:ext cx="824619" cy="824619"/>
      </dsp:txXfrm>
    </dsp:sp>
    <dsp:sp modelId="{D0F23386-1CA1-4887-83B2-1FDCBB7FF9B6}">
      <dsp:nvSpPr>
        <dsp:cNvPr id="0" name=""/>
        <dsp:cNvSpPr/>
      </dsp:nvSpPr>
      <dsp:spPr>
        <a:xfrm rot="10028571">
          <a:off x="2970035" y="2531552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247248" y="2529716"/>
        <a:ext cx="29180" cy="29180"/>
      </dsp:txXfrm>
    </dsp:sp>
    <dsp:sp modelId="{FBAF9376-A358-41E1-9F19-04D49BF83CA7}">
      <dsp:nvSpPr>
        <dsp:cNvPr id="0" name=""/>
        <dsp:cNvSpPr/>
      </dsp:nvSpPr>
      <dsp:spPr>
        <a:xfrm>
          <a:off x="1825783" y="2155895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Financial</a:t>
          </a:r>
          <a:endParaRPr kumimoji="0" 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96567" y="2326679"/>
        <a:ext cx="824619" cy="824619"/>
      </dsp:txXfrm>
    </dsp:sp>
    <dsp:sp modelId="{FBB15D4B-7CC3-469F-B29D-0DBC1AF1B438}">
      <dsp:nvSpPr>
        <dsp:cNvPr id="0" name=""/>
        <dsp:cNvSpPr/>
      </dsp:nvSpPr>
      <dsp:spPr>
        <a:xfrm rot="13114286">
          <a:off x="3138974" y="1791380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416187" y="1789543"/>
        <a:ext cx="29180" cy="29180"/>
      </dsp:txXfrm>
    </dsp:sp>
    <dsp:sp modelId="{641D5BEA-7217-4252-9893-DB827CF77065}">
      <dsp:nvSpPr>
        <dsp:cNvPr id="0" name=""/>
        <dsp:cNvSpPr/>
      </dsp:nvSpPr>
      <dsp:spPr>
        <a:xfrm>
          <a:off x="2163662" y="675550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Health</a:t>
          </a:r>
          <a:endParaRPr kumimoji="0" 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334446" y="846334"/>
        <a:ext cx="824619" cy="82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14D352-6228-45CC-B49B-23BE82154BE3}" type="datetimeFigureOut">
              <a:rPr lang="en-US"/>
              <a:pPr>
                <a:defRPr/>
              </a:pPr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D08890-36F0-409A-9857-B46535AB8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9BEC0E-6F70-42E3-98D3-2AC916F42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73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80906A-1BD6-4D51-A285-73F82C68F49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80906A-1BD6-4D51-A285-73F82C68F49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EC27B4-ACFA-4323-8D47-1C5054F58AB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135912-3C2C-4A9F-AB8D-457F1AEFD70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E5D8FF-F924-4C74-B211-689A6FC53F2B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F9ED76-C452-401D-B22D-64ECA91D1B5C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4671A4-F294-4DDF-8D5C-45F60E36997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0F397F-04E5-40BE-BA84-AC5FCEA40B36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1AF0A0-6035-4B8E-93D5-31C849F7264F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79D9D9-A039-4E66-B52D-FA24CC500B7E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 noChangeShapeType="1"/>
          </p:cNvSpPr>
          <p:nvPr/>
        </p:nvSpPr>
        <p:spPr bwMode="auto">
          <a:xfrm>
            <a:off x="179388" y="100013"/>
            <a:ext cx="8748712" cy="5788025"/>
          </a:xfrm>
          <a:prstGeom prst="roundRect">
            <a:avLst>
              <a:gd name="adj" fmla="val 3472"/>
            </a:avLst>
          </a:prstGeom>
          <a:solidFill>
            <a:srgbClr val="FFC221"/>
          </a:solidFill>
          <a:ln w="9525" algn="in">
            <a:noFill/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endParaRPr lang="en-US"/>
          </a:p>
        </p:txBody>
      </p:sp>
      <p:sp>
        <p:nvSpPr>
          <p:cNvPr id="5" name="AutoShape 3"/>
          <p:cNvSpPr>
            <a:spLocks noChangeArrowheads="1" noChangeShapeType="1"/>
          </p:cNvSpPr>
          <p:nvPr/>
        </p:nvSpPr>
        <p:spPr bwMode="auto">
          <a:xfrm>
            <a:off x="331788" y="342900"/>
            <a:ext cx="1565275" cy="6515100"/>
          </a:xfrm>
          <a:prstGeom prst="roundRect">
            <a:avLst>
              <a:gd name="adj" fmla="val 12347"/>
            </a:avLst>
          </a:prstGeom>
          <a:solidFill>
            <a:srgbClr val="FFE29B"/>
          </a:solidFill>
          <a:ln w="28575" algn="in">
            <a:noFill/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endParaRPr lang="en-US"/>
          </a:p>
        </p:txBody>
      </p:sp>
      <p:sp>
        <p:nvSpPr>
          <p:cNvPr id="6" name="AutoShape 4"/>
          <p:cNvSpPr>
            <a:spLocks noChangeArrowheads="1" noChangeShapeType="1"/>
          </p:cNvSpPr>
          <p:nvPr/>
        </p:nvSpPr>
        <p:spPr bwMode="auto">
          <a:xfrm>
            <a:off x="1042988" y="1916113"/>
            <a:ext cx="8101012" cy="4941887"/>
          </a:xfrm>
          <a:prstGeom prst="roundRect">
            <a:avLst>
              <a:gd name="adj" fmla="val 3935"/>
            </a:avLst>
          </a:prstGeom>
          <a:solidFill>
            <a:srgbClr val="FFFFFF"/>
          </a:solidFill>
          <a:ln w="28575" algn="in">
            <a:noFill/>
            <a:prstDash val="dash"/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42988" y="6669088"/>
            <a:ext cx="288925" cy="188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66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979613" y="260350"/>
            <a:ext cx="6840537" cy="1470025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661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924175"/>
            <a:ext cx="777716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74638"/>
            <a:ext cx="2054225" cy="5818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1863" cy="5818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2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63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3F4A9-A409-4381-965A-59F9F21EF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62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59A0B-B610-4FAE-9198-8B64E2B98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8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871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3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7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1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90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1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55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ChangeArrowheads="1" noChangeShapeType="1"/>
          </p:cNvSpPr>
          <p:nvPr/>
        </p:nvSpPr>
        <p:spPr bwMode="auto">
          <a:xfrm>
            <a:off x="347663" y="260350"/>
            <a:ext cx="8424862" cy="5905500"/>
          </a:xfrm>
          <a:prstGeom prst="roundRect">
            <a:avLst>
              <a:gd name="adj" fmla="val 3935"/>
            </a:avLst>
          </a:prstGeom>
          <a:solidFill>
            <a:srgbClr val="FFFFFF"/>
          </a:solidFill>
          <a:ln w="38100" algn="in">
            <a:solidFill>
              <a:srgbClr val="FFC221"/>
            </a:solidFill>
            <a:prstDash val="dash"/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179388" y="6408738"/>
            <a:ext cx="4778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FA0114F7-47C4-4F4D-8C67-C898DF155F5F}" type="slidenum">
              <a:rPr lang="en-US" sz="1200" b="1"/>
              <a:pPr algn="r">
                <a:defRPr/>
              </a:pPr>
              <a:t>‹#›</a:t>
            </a:fld>
            <a:endParaRPr lang="en-US" sz="1200" b="1"/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1042988" y="6369050"/>
            <a:ext cx="3529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/>
              <a:t>© www.teaching-resources-uk.com 2011</a:t>
            </a:r>
          </a:p>
          <a:p>
            <a:pPr>
              <a:defRPr/>
            </a:pPr>
            <a:r>
              <a:rPr lang="en-US" sz="800" dirty="0"/>
              <a:t>Further PSHE and Life Skills resources are available from the website</a:t>
            </a:r>
          </a:p>
        </p:txBody>
      </p:sp>
      <p:pic>
        <p:nvPicPr>
          <p:cNvPr id="2055" name="Picture 12" descr="truk_logo-yellow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50" b="19713"/>
          <a:stretch>
            <a:fillRect/>
          </a:stretch>
        </p:blipFill>
        <p:spPr bwMode="auto"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7" r:id="rId12"/>
    <p:sldLayoutId id="2147483748" r:id="rId13"/>
    <p:sldLayoutId id="21474837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073"/>
            <a:ext cx="6840537" cy="1112671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Life Skills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1124744"/>
            <a:ext cx="5760640" cy="792088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Comic Sans MS" pitchFamily="66" charset="0"/>
              </a:rPr>
              <a:t>The Art of Using Affirmations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420888"/>
            <a:ext cx="7768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Objective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: To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understand what negative self talk is 		and how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 it affects me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omic Sans MS" pitchFamily="66" charset="0"/>
              </a:rPr>
              <a:t>Must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omic Sans MS" pitchFamily="66" charset="0"/>
              </a:rPr>
              <a:t>: recall examples negative self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omic Sans MS" pitchFamily="66" charset="0"/>
              </a:rPr>
              <a:t> talk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Should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: describe how to use of affirmations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Could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: </a:t>
            </a:r>
            <a:r>
              <a:rPr lang="en-GB" sz="2400" kern="0" dirty="0" smtClean="0">
                <a:solidFill>
                  <a:srgbClr val="4BACC6">
                    <a:lumMod val="75000"/>
                  </a:srgbClr>
                </a:solidFill>
                <a:latin typeface="Comic Sans MS" pitchFamily="66" charset="0"/>
              </a:rPr>
              <a:t>explain how to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correct negative self talk by the effective use of affirmations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073"/>
            <a:ext cx="6840537" cy="1112671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Life Skills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1124744"/>
            <a:ext cx="5760640" cy="792088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Comic Sans MS" pitchFamily="66" charset="0"/>
              </a:rPr>
              <a:t>The Art of Using Affirmations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420888"/>
            <a:ext cx="7768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Objective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: To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understand what negative self talk is 		and how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 it affects me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omic Sans MS" pitchFamily="66" charset="0"/>
              </a:rPr>
              <a:t>Must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omic Sans MS" pitchFamily="66" charset="0"/>
              </a:rPr>
              <a:t>: recall examples of negative self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omic Sans MS" pitchFamily="66" charset="0"/>
              </a:rPr>
              <a:t> talk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Should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: describe how to use affirmations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Could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: </a:t>
            </a:r>
            <a:r>
              <a:rPr lang="en-GB" sz="2000" kern="0" dirty="0" smtClean="0">
                <a:solidFill>
                  <a:srgbClr val="4BACC6">
                    <a:lumMod val="75000"/>
                  </a:srgbClr>
                </a:solidFill>
                <a:latin typeface="Comic Sans MS" pitchFamily="66" charset="0"/>
              </a:rPr>
              <a:t>explain how to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</a:rPr>
              <a:t>correct negative self talk by the effective use of affirmations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5572920"/>
            <a:ext cx="2860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How did I do</a:t>
            </a:r>
            <a:r>
              <a:rPr lang="en-GB" sz="3200" dirty="0" smtClean="0">
                <a:latin typeface="Comic Sans MS" pitchFamily="66" charset="0"/>
              </a:rPr>
              <a:t>?</a:t>
            </a:r>
            <a:endParaRPr lang="en-GB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359024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6600"/>
                </a:solidFill>
                <a:latin typeface="Comic Sans MS" pitchFamily="66" charset="0"/>
              </a:rPr>
              <a:t>What negative things might we think about ourselves?</a:t>
            </a:r>
          </a:p>
        </p:txBody>
      </p:sp>
      <p:pic>
        <p:nvPicPr>
          <p:cNvPr id="8195" name="Picture 5" descr="MC900351203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773238"/>
            <a:ext cx="1900238" cy="3992562"/>
          </a:xfrm>
        </p:spPr>
      </p:pic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6600"/>
                </a:solidFill>
                <a:latin typeface="Comic Sans MS" pitchFamily="66" charset="0"/>
              </a:rPr>
              <a:t>I don’t like myself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6600"/>
                </a:solidFill>
                <a:latin typeface="Comic Sans MS" pitchFamily="66" charset="0"/>
              </a:rPr>
              <a:t>I don’t have any friends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6600"/>
                </a:solidFill>
                <a:latin typeface="Comic Sans MS" pitchFamily="66" charset="0"/>
              </a:rPr>
              <a:t>I’m ugly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6600"/>
                </a:solidFill>
                <a:latin typeface="Comic Sans MS" pitchFamily="66" charset="0"/>
              </a:rPr>
              <a:t>I’m fat!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6600"/>
                </a:solidFill>
                <a:latin typeface="Comic Sans MS" pitchFamily="66" charset="0"/>
              </a:rPr>
              <a:t>I hate myself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6600"/>
                </a:solidFill>
                <a:latin typeface="Comic Sans MS" pitchFamily="66" charset="0"/>
              </a:rPr>
              <a:t>“ I can’t do it”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6600"/>
                </a:solidFill>
                <a:latin typeface="Comic Sans MS" pitchFamily="66" charset="0"/>
              </a:rPr>
              <a:t>“I’m no good at anything”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6600"/>
                </a:solidFill>
                <a:latin typeface="Comic Sans MS" pitchFamily="66" charset="0"/>
              </a:rPr>
              <a:t>TASK: </a:t>
            </a:r>
            <a:r>
              <a:rPr lang="en-US" sz="2400" dirty="0" smtClean="0">
                <a:solidFill>
                  <a:srgbClr val="FF6600"/>
                </a:solidFill>
                <a:latin typeface="Comic Sans MS" pitchFamily="66" charset="0"/>
              </a:rPr>
              <a:t>Recreate these examples of negative self talk into positive self talk/affirmations.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0070C0"/>
                </a:solidFill>
                <a:latin typeface="Comic Sans MS" pitchFamily="66" charset="0"/>
              </a:rPr>
              <a:t>Turn the negatives into</a:t>
            </a:r>
            <a:br>
              <a:rPr lang="en-GB" sz="40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GB" sz="4000" b="1" dirty="0" smtClean="0">
                <a:solidFill>
                  <a:srgbClr val="0070C0"/>
                </a:solidFill>
                <a:latin typeface="Comic Sans MS" pitchFamily="66" charset="0"/>
              </a:rPr>
              <a:t>positive affirmations</a:t>
            </a:r>
            <a:endParaRPr lang="en-US" sz="4000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9219" name="Picture 5" descr="MP910221013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75" y="1600200"/>
            <a:ext cx="3079649" cy="4525963"/>
          </a:xfrm>
        </p:spPr>
      </p:pic>
      <p:sp>
        <p:nvSpPr>
          <p:cNvPr id="922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772816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  <a:latin typeface="Comic Sans MS" pitchFamily="66" charset="0"/>
              </a:rPr>
              <a:t>	For instance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: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‘I like myself’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‘I have friends’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‘I’m pretty’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‘I’m a healthy weight’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‘I deserve to be loved’</a:t>
            </a: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‘I love myself’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7030A0"/>
                </a:solidFill>
                <a:latin typeface="Comic Sans MS" pitchFamily="66" charset="0"/>
              </a:rPr>
              <a:t>The Art of Using Affirmations to Create The Life You Really Want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18488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	Identify even </a:t>
            </a:r>
            <a:r>
              <a:rPr lang="en-US" sz="2400" u="sng" dirty="0" smtClean="0">
                <a:solidFill>
                  <a:srgbClr val="7030A0"/>
                </a:solidFill>
                <a:latin typeface="Comic Sans MS" pitchFamily="66" charset="0"/>
              </a:rPr>
              <a:t>more uplifting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alternative affirmations to those above: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For instance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‘I like myself more and more each day’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‘I always have healthy, positive friends who are good for me and supportive’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‘It’s wonderful how I get prettier and prettier each day’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‘I always eat healthy food to create my healthy ideal weight for my body.’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‘I love myself more and more each day.’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‘The more I love myself, the more loving I become.’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B050"/>
                </a:solidFill>
                <a:latin typeface="Comic Sans MS" pitchFamily="66" charset="0"/>
              </a:rPr>
              <a:t>The Art of Using Affirmations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B050"/>
                </a:solidFill>
                <a:latin typeface="Comic Sans MS" pitchFamily="66" charset="0"/>
              </a:rPr>
              <a:t>	</a:t>
            </a:r>
          </a:p>
          <a:p>
            <a:pPr eaLnBrk="1" hangingPunct="1"/>
            <a:r>
              <a:rPr lang="en-US" sz="2400" smtClean="0">
                <a:solidFill>
                  <a:srgbClr val="00B050"/>
                </a:solidFill>
                <a:latin typeface="Comic Sans MS" pitchFamily="66" charset="0"/>
              </a:rPr>
              <a:t>The brain can only deal with one thought at a time, negative or positive. </a:t>
            </a:r>
          </a:p>
          <a:p>
            <a:pPr eaLnBrk="1" hangingPunct="1"/>
            <a:r>
              <a:rPr lang="en-GB" sz="2400" smtClean="0">
                <a:solidFill>
                  <a:srgbClr val="00B050"/>
                </a:solidFill>
                <a:latin typeface="Comic Sans MS" pitchFamily="66" charset="0"/>
              </a:rPr>
              <a:t>Which will you choose?</a:t>
            </a:r>
            <a:endParaRPr lang="en-US" sz="280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1268" name="Picture 6" descr="MP900449057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6981"/>
            <a:ext cx="4038600" cy="269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18488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“If you think you can, you’re right! If you think you can’t, you’re right!”</a:t>
            </a:r>
            <a:b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Henry Ford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Our mind will believe whatever we keep telling it.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In order for us to change from a negative mindset to a positive mindset, we need to re-train our mind and feed it with lots of affirmations/positive self talk, over and over again.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6600"/>
                </a:solidFill>
                <a:latin typeface="Comic Sans MS" pitchFamily="66" charset="0"/>
              </a:rPr>
              <a:t>The Art of Using Affirmations to Create The Life You Really Want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204864"/>
            <a:ext cx="8496944" cy="3600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>
                <a:solidFill>
                  <a:srgbClr val="FF6600"/>
                </a:solidFill>
                <a:latin typeface="Comic Sans MS" pitchFamily="66" charset="0"/>
              </a:rPr>
              <a:t>	Affirmations are created by using the </a:t>
            </a:r>
            <a:r>
              <a:rPr lang="en-US" sz="2800" b="1" dirty="0" smtClean="0">
                <a:solidFill>
                  <a:srgbClr val="FF6600"/>
                </a:solidFill>
                <a:latin typeface="Comic Sans MS" pitchFamily="66" charset="0"/>
              </a:rPr>
              <a:t>3P’s:</a:t>
            </a:r>
          </a:p>
          <a:p>
            <a:pPr marL="609600" indent="-609600" eaLnBrk="1" hangingPunct="1">
              <a:buFontTx/>
              <a:buNone/>
            </a:pPr>
            <a:endParaRPr lang="en-US" sz="2800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pPr marL="609600" indent="-609600" eaLnBrk="1" hangingPunct="1"/>
            <a:r>
              <a:rPr lang="en-US" sz="2800" dirty="0" smtClean="0">
                <a:solidFill>
                  <a:srgbClr val="FF6600"/>
                </a:solidFill>
                <a:latin typeface="Comic Sans MS" pitchFamily="66" charset="0"/>
              </a:rPr>
              <a:t>Affirmations must be </a:t>
            </a:r>
            <a:r>
              <a:rPr lang="en-US" sz="2800" b="1" u="sng" dirty="0" smtClean="0">
                <a:solidFill>
                  <a:srgbClr val="FF6600"/>
                </a:solidFill>
                <a:latin typeface="Comic Sans MS" pitchFamily="66" charset="0"/>
              </a:rPr>
              <a:t>P</a:t>
            </a:r>
            <a:r>
              <a:rPr lang="en-US" sz="2800" u="sng" dirty="0" smtClean="0">
                <a:solidFill>
                  <a:srgbClr val="FF6600"/>
                </a:solidFill>
                <a:latin typeface="Comic Sans MS" pitchFamily="66" charset="0"/>
              </a:rPr>
              <a:t>ositive</a:t>
            </a:r>
          </a:p>
          <a:p>
            <a:pPr marL="609600" indent="-609600" eaLnBrk="1" hangingPunct="1"/>
            <a:r>
              <a:rPr lang="en-US" sz="2800" dirty="0" smtClean="0">
                <a:solidFill>
                  <a:srgbClr val="FF6600"/>
                </a:solidFill>
                <a:latin typeface="Comic Sans MS" pitchFamily="66" charset="0"/>
              </a:rPr>
              <a:t>Affirmations must be in the </a:t>
            </a:r>
            <a:r>
              <a:rPr lang="en-US" sz="2800" b="1" u="sng" dirty="0" smtClean="0">
                <a:solidFill>
                  <a:srgbClr val="FF6600"/>
                </a:solidFill>
                <a:latin typeface="Comic Sans MS" pitchFamily="66" charset="0"/>
              </a:rPr>
              <a:t>P</a:t>
            </a:r>
            <a:r>
              <a:rPr lang="en-US" sz="2800" u="sng" dirty="0" smtClean="0">
                <a:solidFill>
                  <a:srgbClr val="FF6600"/>
                </a:solidFill>
                <a:latin typeface="Comic Sans MS" pitchFamily="66" charset="0"/>
              </a:rPr>
              <a:t>resent Tense</a:t>
            </a:r>
          </a:p>
          <a:p>
            <a:pPr marL="609600" indent="-609600" eaLnBrk="1" hangingPunct="1"/>
            <a:r>
              <a:rPr lang="en-US" sz="2800" dirty="0" smtClean="0">
                <a:solidFill>
                  <a:srgbClr val="FF6600"/>
                </a:solidFill>
                <a:latin typeface="Comic Sans MS" pitchFamily="66" charset="0"/>
              </a:rPr>
              <a:t>The affirmation must be in the </a:t>
            </a:r>
            <a:r>
              <a:rPr lang="en-US" sz="2800" u="sng" dirty="0" smtClean="0">
                <a:solidFill>
                  <a:srgbClr val="FF6600"/>
                </a:solidFill>
                <a:latin typeface="Comic Sans MS" pitchFamily="66" charset="0"/>
              </a:rPr>
              <a:t>First </a:t>
            </a:r>
            <a:r>
              <a:rPr lang="en-US" sz="2800" b="1" u="sng" dirty="0" smtClean="0">
                <a:solidFill>
                  <a:srgbClr val="FF6600"/>
                </a:solidFill>
                <a:latin typeface="Comic Sans MS" pitchFamily="66" charset="0"/>
              </a:rPr>
              <a:t>P</a:t>
            </a:r>
            <a:r>
              <a:rPr lang="en-US" sz="2800" u="sng" dirty="0" smtClean="0">
                <a:solidFill>
                  <a:srgbClr val="FF6600"/>
                </a:solidFill>
                <a:latin typeface="Comic Sans MS" pitchFamily="66" charset="0"/>
              </a:rPr>
              <a:t>erson</a:t>
            </a:r>
            <a:r>
              <a:rPr lang="en-US" sz="2800" dirty="0" smtClean="0">
                <a:solidFill>
                  <a:srgbClr val="FF6600"/>
                </a:solidFill>
                <a:latin typeface="Comic Sans MS" pitchFamily="66" charset="0"/>
              </a:rPr>
              <a:t>, i.e. ‘I’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00B050"/>
                </a:solidFill>
                <a:latin typeface="Comic Sans MS" pitchFamily="66" charset="0"/>
              </a:rPr>
              <a:t>What areas of your life do you want to improve?</a:t>
            </a:r>
            <a:endParaRPr lang="en-US" sz="40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>
                <a:solidFill>
                  <a:srgbClr val="00B050"/>
                </a:solidFill>
                <a:latin typeface="Comic Sans MS" pitchFamily="66" charset="0"/>
              </a:rPr>
              <a:t>What is the difference between having your affirmations and being big headed?</a:t>
            </a:r>
            <a:endParaRPr lang="en-US" sz="32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4339" name="Picture 5" descr="MP900430507[1]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31" y="1600200"/>
            <a:ext cx="4492625" cy="4492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low">
  <a:themeElements>
    <a:clrScheme name="2_test doc 3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est doc 3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est doc 3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st doc 3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st doc 3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st doc 3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st doc 3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st doc 3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est doc 3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est doc 3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est doc 3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est doc 3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est doc 3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est doc 3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230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Yellow</vt:lpstr>
      <vt:lpstr>Life Skills</vt:lpstr>
      <vt:lpstr>What negative things might we think about ourselves?</vt:lpstr>
      <vt:lpstr>Turn the negatives into positive affirmations</vt:lpstr>
      <vt:lpstr>The Art of Using Affirmations to Create The Life You Really Want</vt:lpstr>
      <vt:lpstr>The Art of Using Affirmations</vt:lpstr>
      <vt:lpstr>“If you think you can, you’re right! If you think you can’t, you’re right!”  Henry Ford</vt:lpstr>
      <vt:lpstr>The Art of Using Affirmations to Create The Life You Really Want</vt:lpstr>
      <vt:lpstr>What areas of your life do you want to improve?</vt:lpstr>
      <vt:lpstr>What is the difference between having your affirmations and being big headed?</vt:lpstr>
      <vt:lpstr>Life Skills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Skills Confidence Building</dc:title>
  <dc:creator>teaching-resources-uk.com</dc:creator>
  <cp:lastModifiedBy>VIS</cp:lastModifiedBy>
  <cp:revision>25</cp:revision>
  <dcterms:created xsi:type="dcterms:W3CDTF">2011-08-03T20:09:40Z</dcterms:created>
  <dcterms:modified xsi:type="dcterms:W3CDTF">2016-06-08T07:15:13Z</dcterms:modified>
</cp:coreProperties>
</file>